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031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252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59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547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706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64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44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440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90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6676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58AAF-FB77-4A9B-9002-0500E67EACDC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0A8BAA-9623-4B4E-B6FF-EF044EF0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887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158AAF-FB77-4A9B-9002-0500E67EACDC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0A8BAA-9623-4B4E-B6FF-EF044EF010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451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27293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3691" y="2272937"/>
            <a:ext cx="11913326" cy="448056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809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zahra ghasemkhani</dc:creator>
  <cp:lastModifiedBy>zahra ghasemkhani</cp:lastModifiedBy>
  <cp:revision>1</cp:revision>
  <dcterms:created xsi:type="dcterms:W3CDTF">2024-05-08T09:23:21Z</dcterms:created>
  <dcterms:modified xsi:type="dcterms:W3CDTF">2024-05-08T09:23:41Z</dcterms:modified>
</cp:coreProperties>
</file>